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E0CA-FD7A-4452-906B-8F85793CB1F0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F631-E9FC-43A7-AC8A-B5A4599D4B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40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E0CA-FD7A-4452-906B-8F85793CB1F0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F631-E9FC-43A7-AC8A-B5A4599D4B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848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E0CA-FD7A-4452-906B-8F85793CB1F0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F631-E9FC-43A7-AC8A-B5A4599D4B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09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E0CA-FD7A-4452-906B-8F85793CB1F0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F631-E9FC-43A7-AC8A-B5A4599D4B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1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E0CA-FD7A-4452-906B-8F85793CB1F0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F631-E9FC-43A7-AC8A-B5A4599D4B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26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E0CA-FD7A-4452-906B-8F85793CB1F0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F631-E9FC-43A7-AC8A-B5A4599D4B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54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E0CA-FD7A-4452-906B-8F85793CB1F0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F631-E9FC-43A7-AC8A-B5A4599D4B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87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E0CA-FD7A-4452-906B-8F85793CB1F0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F631-E9FC-43A7-AC8A-B5A4599D4B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64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E0CA-FD7A-4452-906B-8F85793CB1F0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F631-E9FC-43A7-AC8A-B5A4599D4B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74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E0CA-FD7A-4452-906B-8F85793CB1F0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F631-E9FC-43A7-AC8A-B5A4599D4B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69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E0CA-FD7A-4452-906B-8F85793CB1F0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F631-E9FC-43A7-AC8A-B5A4599D4B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15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5E0CA-FD7A-4452-906B-8F85793CB1F0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AF631-E9FC-43A7-AC8A-B5A4599D4B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95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2240832"/>
            <a:chOff x="0" y="0"/>
            <a:chExt cx="12192000" cy="2240832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240832"/>
            </a:xfrm>
            <a:prstGeom prst="rect">
              <a:avLst/>
            </a:prstGeom>
            <a:solidFill>
              <a:srgbClr val="C6D8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4692" y="0"/>
              <a:ext cx="10058400" cy="2240832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7284546" y="1571197"/>
              <a:ext cx="3642072" cy="651163"/>
            </a:xfrm>
            <a:prstGeom prst="rect">
              <a:avLst/>
            </a:prstGeom>
            <a:solidFill>
              <a:srgbClr val="C6D8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10040949" y="1867942"/>
              <a:ext cx="20778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rgbClr val="5377A9"/>
                  </a:solidFill>
                  <a:cs typeface="Arial" panose="020B0604020202020204" pitchFamily="34" charset="0"/>
                </a:rPr>
                <a:t>3 au 5 novembre 2020</a:t>
              </a:r>
              <a:endParaRPr lang="fr-FR" sz="1600" b="1" dirty="0">
                <a:solidFill>
                  <a:srgbClr val="5377A9"/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490" y="5881732"/>
            <a:ext cx="3429781" cy="8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85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bandeau visuel za 2015.jpg"/>
          <p:cNvPicPr>
            <a:picLocks noChangeAspect="1"/>
          </p:cNvPicPr>
          <p:nvPr/>
        </p:nvPicPr>
        <p:blipFill rotWithShape="1">
          <a:blip r:embed="rId2">
            <a:alphaModFix am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" t="56222" r="46903" b="9712"/>
          <a:stretch/>
        </p:blipFill>
        <p:spPr>
          <a:xfrm rot="16200000">
            <a:off x="-3023065" y="3023065"/>
            <a:ext cx="6936512" cy="89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5499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Grand écran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pons5</dc:creator>
  <cp:lastModifiedBy>pons5</cp:lastModifiedBy>
  <cp:revision>1</cp:revision>
  <dcterms:created xsi:type="dcterms:W3CDTF">2020-09-22T14:10:19Z</dcterms:created>
  <dcterms:modified xsi:type="dcterms:W3CDTF">2020-09-22T14:10:29Z</dcterms:modified>
</cp:coreProperties>
</file>